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Lora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5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45cb353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45cb353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05dc347c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05dc347c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505dc347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505dc347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505dc347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505dc347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505dc347c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505dc347c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505dc347c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505dc347c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Punch cards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452" y="36751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Shanav Nath &amp; Trevor Sloan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l="-26130" t="-9390" r="26129" b="9389"/>
          <a:stretch/>
        </p:blipFill>
        <p:spPr>
          <a:xfrm>
            <a:off x="-1692900" y="502225"/>
            <a:ext cx="9144000" cy="38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2415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Methods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122075" y="4344900"/>
            <a:ext cx="13182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DNA Fountain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29" y="2163799"/>
            <a:ext cx="3182501" cy="2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t="7715"/>
          <a:stretch/>
        </p:blipFill>
        <p:spPr>
          <a:xfrm>
            <a:off x="4010375" y="3652910"/>
            <a:ext cx="3182501" cy="109668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4010375" y="1474700"/>
            <a:ext cx="41814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DNA-based storage systems currently all store data in synthetic DNA oligos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010375" y="2242400"/>
            <a:ext cx="38451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Requires synthesizing strands with precise orderings of nucleotides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7" y="1996526"/>
            <a:ext cx="7443943" cy="23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6002100" y="2012325"/>
            <a:ext cx="3141900" cy="29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first converted to single strands using high temperatures at the nicks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pieces are then converted to dsDNA to be sequenced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Error-free as reads can always be aligned with the reference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90" y="1853850"/>
            <a:ext cx="5344660" cy="328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Compression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63" y="1952125"/>
            <a:ext cx="66198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950" y="642825"/>
            <a:ext cx="20955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 rot="-1072116">
            <a:off x="8591008" y="783312"/>
            <a:ext cx="470285" cy="40918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/>
          <p:nvPr/>
        </p:nvSpPr>
        <p:spPr>
          <a:xfrm rot="-10217625">
            <a:off x="6505913" y="842330"/>
            <a:ext cx="544494" cy="47633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Access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625" y="2078875"/>
            <a:ext cx="5652750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Developments</a:t>
            </a: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MALDI Plates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Microfluidic Devices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with synthetic DNA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900" y="1465750"/>
            <a:ext cx="3286700" cy="17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On-screen Show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Lato</vt:lpstr>
      <vt:lpstr>Arial</vt:lpstr>
      <vt:lpstr>Raleway</vt:lpstr>
      <vt:lpstr>Lora</vt:lpstr>
      <vt:lpstr>Streamline</vt:lpstr>
      <vt:lpstr>DNA Punch cards</vt:lpstr>
      <vt:lpstr>Prior Methods</vt:lpstr>
      <vt:lpstr>Writing</vt:lpstr>
      <vt:lpstr>Reading</vt:lpstr>
      <vt:lpstr>Data Compression</vt:lpstr>
      <vt:lpstr>Random Access</vt:lpstr>
      <vt:lpstr>Future Developments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Punch cards</dc:title>
  <dc:creator>David</dc:creator>
  <cp:lastModifiedBy>David</cp:lastModifiedBy>
  <cp:revision>1</cp:revision>
  <dcterms:modified xsi:type="dcterms:W3CDTF">2020-04-29T20:33:40Z</dcterms:modified>
</cp:coreProperties>
</file>